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6" r:id="rId4"/>
    <p:sldId id="267" r:id="rId5"/>
    <p:sldId id="298" r:id="rId6"/>
    <p:sldId id="290" r:id="rId7"/>
    <p:sldId id="291" r:id="rId8"/>
    <p:sldId id="292" r:id="rId9"/>
    <p:sldId id="293" r:id="rId10"/>
    <p:sldId id="294" r:id="rId11"/>
    <p:sldId id="274" r:id="rId12"/>
    <p:sldId id="283" r:id="rId13"/>
    <p:sldId id="300" r:id="rId14"/>
    <p:sldId id="306" r:id="rId15"/>
    <p:sldId id="307" r:id="rId16"/>
    <p:sldId id="322" r:id="rId17"/>
    <p:sldId id="323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65" r:id="rId2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574AF-C237-494F-9768-EE76DEC6F1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74AF-C237-494F-9768-EE76DEC6F1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6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7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3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2FD0-8293-4840-B32A-6FA5AE554A38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5A58-E46F-41C2-B831-D764B7EEF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9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2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3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4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5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6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7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8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9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20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7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8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NOUN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troop</a:t>
            </a:r>
            <a:r>
              <a:rPr lang="en-US" dirty="0"/>
              <a:t> of monkeys</a:t>
            </a:r>
          </a:p>
        </p:txBody>
      </p:sp>
      <p:pic>
        <p:nvPicPr>
          <p:cNvPr id="4" name="Content Placeholder 3" descr="IMG-20200804-WA009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171700"/>
            <a:ext cx="13716000" cy="8115300"/>
          </a:xfrm>
        </p:spPr>
      </p:pic>
      <p:pic>
        <p:nvPicPr>
          <p:cNvPr id="5" name="~PP295.WAV">
            <a:hlinkClick r:id="" action="ppaction://media"/>
          </p:cNvPr>
          <p:cNvPicPr>
            <a:picLocks noRot="1" noChangeAspect="1"/>
          </p:cNvPicPr>
          <p:nvPr>
            <a:wavAudioFile r:embed="rId1" name="~PP295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6" name="Google Shape;139;p6">
            <a:extLst>
              <a:ext uri="{FF2B5EF4-FFF2-40B4-BE49-F238E27FC236}">
                <a16:creationId xmlns:a16="http://schemas.microsoft.com/office/drawing/2014/main" id="{2131BCB6-9C93-15E9-BB5D-08B470436ACA}"/>
              </a:ext>
            </a:extLst>
          </p:cNvPr>
          <p:cNvSpPr/>
          <p:nvPr/>
        </p:nvSpPr>
        <p:spPr>
          <a:xfrm>
            <a:off x="0" y="935726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9224CEEA-2A44-BA3B-B70E-D47DBFB930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 descr="IMG-20200804-WA009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0"/>
            <a:ext cx="13716000" cy="10287000"/>
          </a:xfrm>
        </p:spPr>
      </p:pic>
      <p:pic>
        <p:nvPicPr>
          <p:cNvPr id="5" name="~PP2801.WAV">
            <a:hlinkClick r:id="" action="ppaction://media"/>
          </p:cNvPr>
          <p:cNvPicPr>
            <a:picLocks noRot="1" noChangeAspect="1"/>
          </p:cNvPicPr>
          <p:nvPr>
            <a:wavAudioFile r:embed="rId1" name="~PP2801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114BBF98-9683-E847-583B-678FA05792B6}"/>
              </a:ext>
            </a:extLst>
          </p:cNvPr>
          <p:cNvSpPr/>
          <p:nvPr/>
        </p:nvSpPr>
        <p:spPr>
          <a:xfrm>
            <a:off x="7436419" y="915961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7B6E5FF4-08DA-6D38-E43D-A833562276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pack</a:t>
            </a:r>
            <a:r>
              <a:rPr lang="en-US" dirty="0"/>
              <a:t> of cards/wolves</a:t>
            </a:r>
          </a:p>
        </p:txBody>
      </p:sp>
      <p:pic>
        <p:nvPicPr>
          <p:cNvPr id="7" name="Content Placeholder 9" descr="IMG-20200804-WA0146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0" y="2171700"/>
            <a:ext cx="6858000" cy="8115300"/>
          </a:xfrm>
        </p:spPr>
      </p:pic>
      <p:pic>
        <p:nvPicPr>
          <p:cNvPr id="10" name="Content Placeholder 17" descr="IMG-20200804-WA0084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258300" y="2171700"/>
            <a:ext cx="6743700" cy="8115300"/>
          </a:xfrm>
        </p:spPr>
      </p:pic>
      <p:pic>
        <p:nvPicPr>
          <p:cNvPr id="6" name="~PP3037.WAV">
            <a:hlinkClick r:id="" action="ppaction://media"/>
          </p:cNvPr>
          <p:cNvPicPr>
            <a:picLocks noRot="1" noChangeAspect="1"/>
          </p:cNvPicPr>
          <p:nvPr>
            <a:wavAudioFile r:embed="rId1" name="~PP3037.WAV"/>
          </p:nvPr>
        </p:nvPicPr>
        <p:blipFill>
          <a:blip r:embed="rId6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16CD3D76-2E8C-850A-BB02-6B109616403B}"/>
              </a:ext>
            </a:extLst>
          </p:cNvPr>
          <p:cNvSpPr/>
          <p:nvPr/>
        </p:nvSpPr>
        <p:spPr>
          <a:xfrm>
            <a:off x="-114755" y="9239143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18BCD2B1-8E72-BF76-B4FA-6018BECD1FF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team</a:t>
            </a:r>
            <a:r>
              <a:rPr lang="en-US" dirty="0"/>
              <a:t> of players</a:t>
            </a:r>
          </a:p>
        </p:txBody>
      </p:sp>
      <p:pic>
        <p:nvPicPr>
          <p:cNvPr id="6" name="Content Placeholder 5" descr="IMG-20200804-WA008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972991"/>
            <a:ext cx="13716000" cy="7314009"/>
          </a:xfrm>
        </p:spPr>
      </p:pic>
      <p:pic>
        <p:nvPicPr>
          <p:cNvPr id="4" name="~PP260.WAV">
            <a:hlinkClick r:id="" action="ppaction://media"/>
          </p:cNvPr>
          <p:cNvPicPr>
            <a:picLocks noRot="1" noChangeAspect="1"/>
          </p:cNvPicPr>
          <p:nvPr>
            <a:wavAudioFile r:embed="rId1" name="~PP260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BC7D9618-D43A-6AD0-0D0C-7C4BE373AFEF}"/>
              </a:ext>
            </a:extLst>
          </p:cNvPr>
          <p:cNvSpPr/>
          <p:nvPr/>
        </p:nvSpPr>
        <p:spPr>
          <a:xfrm>
            <a:off x="7436419" y="915961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E4096C7D-ABB2-0D2D-93DD-449C18E269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of students</a:t>
            </a:r>
          </a:p>
        </p:txBody>
      </p:sp>
      <p:pic>
        <p:nvPicPr>
          <p:cNvPr id="10" name="Content Placeholder 9" descr="IMG-20200804-WA01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0300" y="2737245"/>
            <a:ext cx="13830300" cy="7549755"/>
          </a:xfrm>
        </p:spPr>
      </p:pic>
      <p:pic>
        <p:nvPicPr>
          <p:cNvPr id="5" name="~PP2317.WAV">
            <a:hlinkClick r:id="" action="ppaction://media"/>
          </p:cNvPr>
          <p:cNvPicPr>
            <a:picLocks noRot="1" noChangeAspect="1"/>
          </p:cNvPicPr>
          <p:nvPr>
            <a:wavAudioFile r:embed="rId1" name="~PP2317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FD33D426-C271-77D6-4837-91004EB5ADC6}"/>
              </a:ext>
            </a:extLst>
          </p:cNvPr>
          <p:cNvSpPr/>
          <p:nvPr/>
        </p:nvSpPr>
        <p:spPr>
          <a:xfrm>
            <a:off x="0" y="9310426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9B20C16A-88D5-C323-58A1-E480636B68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pride</a:t>
            </a:r>
            <a:r>
              <a:rPr lang="en-US" dirty="0"/>
              <a:t> of lions</a:t>
            </a:r>
          </a:p>
        </p:txBody>
      </p:sp>
      <p:pic>
        <p:nvPicPr>
          <p:cNvPr id="4" name="Content Placeholder 5" descr="IMG-20200804-WA008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286000"/>
            <a:ext cx="13716000" cy="8001000"/>
          </a:xfrm>
        </p:spPr>
      </p:pic>
      <p:pic>
        <p:nvPicPr>
          <p:cNvPr id="5" name="~PP1674.WAV">
            <a:hlinkClick r:id="" action="ppaction://media"/>
          </p:cNvPr>
          <p:cNvPicPr>
            <a:picLocks noRot="1" noChangeAspect="1"/>
          </p:cNvPicPr>
          <p:nvPr>
            <a:wavAudioFile r:embed="rId1" name="~PP1674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6944BDC4-4A25-8D90-CA08-7379067D5E49}"/>
              </a:ext>
            </a:extLst>
          </p:cNvPr>
          <p:cNvSpPr/>
          <p:nvPr/>
        </p:nvSpPr>
        <p:spPr>
          <a:xfrm>
            <a:off x="7436419" y="902688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6E4E0B42-6AA8-60BE-6BBB-2A6FA57D3A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bouquet</a:t>
            </a:r>
            <a:r>
              <a:rPr lang="en-US" dirty="0"/>
              <a:t> of flowers</a:t>
            </a:r>
          </a:p>
        </p:txBody>
      </p:sp>
      <p:pic>
        <p:nvPicPr>
          <p:cNvPr id="10" name="Content Placeholder 9" descr="IMG-20200804-WA008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943100"/>
            <a:ext cx="13601700" cy="8686800"/>
          </a:xfrm>
        </p:spPr>
      </p:pic>
      <p:pic>
        <p:nvPicPr>
          <p:cNvPr id="4" name="~PP2212.WAV">
            <a:hlinkClick r:id="" action="ppaction://media"/>
          </p:cNvPr>
          <p:cNvPicPr>
            <a:picLocks noRot="1" noChangeAspect="1"/>
          </p:cNvPicPr>
          <p:nvPr>
            <a:wavAudioFile r:embed="rId1" name="~PP2212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B3E84A53-25BE-9C78-A862-1939FEF85185}"/>
              </a:ext>
            </a:extLst>
          </p:cNvPr>
          <p:cNvSpPr/>
          <p:nvPr/>
        </p:nvSpPr>
        <p:spPr>
          <a:xfrm>
            <a:off x="0" y="9342382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A445B8F2-C0A5-0404-9B40-675272CC2E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pack</a:t>
            </a:r>
            <a:r>
              <a:rPr lang="en-US" dirty="0"/>
              <a:t> of cards/wolves</a:t>
            </a:r>
          </a:p>
        </p:txBody>
      </p:sp>
      <p:pic>
        <p:nvPicPr>
          <p:cNvPr id="7" name="Content Placeholder 9" descr="IMG-20200804-WA0146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0" y="2171700"/>
            <a:ext cx="6858000" cy="8115300"/>
          </a:xfrm>
        </p:spPr>
      </p:pic>
      <p:pic>
        <p:nvPicPr>
          <p:cNvPr id="10" name="Content Placeholder 17" descr="IMG-20200804-WA0084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258300" y="2171700"/>
            <a:ext cx="6743700" cy="8115300"/>
          </a:xfrm>
        </p:spPr>
      </p:pic>
      <p:pic>
        <p:nvPicPr>
          <p:cNvPr id="6" name="~PP3037.WAV">
            <a:hlinkClick r:id="" action="ppaction://media"/>
          </p:cNvPr>
          <p:cNvPicPr>
            <a:picLocks noRot="1" noChangeAspect="1"/>
          </p:cNvPicPr>
          <p:nvPr>
            <a:wavAudioFile r:embed="rId1" name="~PP3037.WAV"/>
          </p:nvPr>
        </p:nvPicPr>
        <p:blipFill>
          <a:blip r:embed="rId6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D1C0A930-2FBB-AD36-27E3-06BDABCD16DE}"/>
              </a:ext>
            </a:extLst>
          </p:cNvPr>
          <p:cNvSpPr/>
          <p:nvPr/>
        </p:nvSpPr>
        <p:spPr>
          <a:xfrm>
            <a:off x="7436419" y="9115373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A8BC8FC5-BDD5-A636-BC4C-75B5438ACE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swarm</a:t>
            </a:r>
            <a:r>
              <a:rPr lang="en-US" dirty="0"/>
              <a:t> of bees/insects </a:t>
            </a:r>
          </a:p>
        </p:txBody>
      </p:sp>
      <p:pic>
        <p:nvPicPr>
          <p:cNvPr id="7" name="Content Placeholder 4" descr="IMG-20200804-WA008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0" y="2171700"/>
            <a:ext cx="6858000" cy="8115300"/>
          </a:xfrm>
        </p:spPr>
      </p:pic>
      <p:pic>
        <p:nvPicPr>
          <p:cNvPr id="20" name="Content Placeholder 19" descr="IMG-20200804-WA014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144000" y="2057400"/>
            <a:ext cx="6858000" cy="8229600"/>
          </a:xfrm>
          <a:prstGeom prst="rect">
            <a:avLst/>
          </a:prstGeom>
        </p:spPr>
      </p:pic>
      <p:pic>
        <p:nvPicPr>
          <p:cNvPr id="6" name="~PP81.WAV">
            <a:hlinkClick r:id="" action="ppaction://media"/>
          </p:cNvPr>
          <p:cNvPicPr>
            <a:picLocks noRot="1" noChangeAspect="1"/>
          </p:cNvPicPr>
          <p:nvPr>
            <a:wavAudioFile r:embed="rId1" name="~PP81.WAV"/>
          </p:nvPr>
        </p:nvPicPr>
        <p:blipFill>
          <a:blip r:embed="rId5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676B75AF-97C9-1DE4-D9E4-A70F1A82724B}"/>
              </a:ext>
            </a:extLst>
          </p:cNvPr>
          <p:cNvSpPr/>
          <p:nvPr/>
        </p:nvSpPr>
        <p:spPr>
          <a:xfrm>
            <a:off x="7436419" y="915961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417C5BD3-02D0-1017-E660-0952F7179B1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9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flock</a:t>
            </a:r>
            <a:r>
              <a:rPr lang="en-US" dirty="0"/>
              <a:t> of birds/sheep</a:t>
            </a:r>
          </a:p>
        </p:txBody>
      </p:sp>
      <p:pic>
        <p:nvPicPr>
          <p:cNvPr id="7" name="Content Placeholder 6" descr="IMG-20200804-WA012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0" y="2286000"/>
            <a:ext cx="6858000" cy="8001000"/>
          </a:xfrm>
        </p:spPr>
      </p:pic>
      <p:pic>
        <p:nvPicPr>
          <p:cNvPr id="10" name="Content Placeholder 13" descr="IMG-20200804-WA008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144000" y="2286000"/>
            <a:ext cx="6858000" cy="8001000"/>
          </a:xfrm>
        </p:spPr>
      </p:pic>
      <p:pic>
        <p:nvPicPr>
          <p:cNvPr id="8" name="~PP2630.WAV">
            <a:hlinkClick r:id="" action="ppaction://media"/>
          </p:cNvPr>
          <p:cNvPicPr>
            <a:picLocks noRot="1" noChangeAspect="1"/>
          </p:cNvPicPr>
          <p:nvPr>
            <a:wavAudioFile r:embed="rId1" name="~PP2630.WAV"/>
          </p:nvPr>
        </p:nvPicPr>
        <p:blipFill>
          <a:blip r:embed="rId5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D3833753-F64D-A683-955F-2FC6EC557EBD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0DCAEA52-7223-487E-7D4E-1F807FD01A6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Collective Noun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~PP2209.WAV">
            <a:hlinkClick r:id="" action="ppaction://media"/>
          </p:cNvPr>
          <p:cNvPicPr>
            <a:picLocks noRot="1" noChangeAspect="1"/>
          </p:cNvPicPr>
          <p:nvPr>
            <a:wavAudioFile r:embed="rId1" name="~PP2209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4" name="Google Shape;139;p6">
            <a:extLst>
              <a:ext uri="{FF2B5EF4-FFF2-40B4-BE49-F238E27FC236}">
                <a16:creationId xmlns:a16="http://schemas.microsoft.com/office/drawing/2014/main" id="{4434EC93-4740-B908-8B51-2039E0C304E7}"/>
              </a:ext>
            </a:extLst>
          </p:cNvPr>
          <p:cNvSpPr/>
          <p:nvPr/>
        </p:nvSpPr>
        <p:spPr>
          <a:xfrm>
            <a:off x="7436419" y="9248105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BA84C-FE3D-6BAA-0A66-E12721C7B311}"/>
              </a:ext>
            </a:extLst>
          </p:cNvPr>
          <p:cNvSpPr txBox="1"/>
          <p:nvPr/>
        </p:nvSpPr>
        <p:spPr>
          <a:xfrm>
            <a:off x="9144000" y="96774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Collective noun / </a:t>
            </a:r>
            <a:r>
              <a:rPr lang="en-US" dirty="0" err="1"/>
              <a:t>Praveena</a:t>
            </a:r>
            <a:endParaRPr lang="en-IN" dirty="0"/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C83A7D13-B89B-43BF-84B9-7AA6EDFE53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bunch</a:t>
            </a:r>
            <a:r>
              <a:rPr lang="en-US" dirty="0"/>
              <a:t> of keys/grapes/bananas</a:t>
            </a:r>
          </a:p>
        </p:txBody>
      </p:sp>
      <p:pic>
        <p:nvPicPr>
          <p:cNvPr id="5" name="Content Placeholder 3" descr="IMG-20200804-WA01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58300" y="2514600"/>
            <a:ext cx="6743700" cy="7772400"/>
          </a:xfrm>
        </p:spPr>
      </p:pic>
      <p:pic>
        <p:nvPicPr>
          <p:cNvPr id="8" name="Content Placeholder 11" descr="IMG-20200804-WA0108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0" y="2628900"/>
            <a:ext cx="6972300" cy="7658100"/>
          </a:xfrm>
        </p:spPr>
      </p:pic>
      <p:pic>
        <p:nvPicPr>
          <p:cNvPr id="6" name="~PP4037.WAV">
            <a:hlinkClick r:id="" action="ppaction://media"/>
          </p:cNvPr>
          <p:cNvPicPr>
            <a:picLocks noRot="1" noChangeAspect="1"/>
          </p:cNvPicPr>
          <p:nvPr>
            <a:wavAudioFile r:embed="rId1" name="~PP4037.WAV"/>
          </p:nvPr>
        </p:nvPicPr>
        <p:blipFill>
          <a:blip r:embed="rId5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CE770C63-3DBE-C7F8-C5A3-0F1B91584A8A}"/>
              </a:ext>
            </a:extLst>
          </p:cNvPr>
          <p:cNvSpPr/>
          <p:nvPr/>
        </p:nvSpPr>
        <p:spPr>
          <a:xfrm>
            <a:off x="7436419" y="915961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FCD291BF-CB4B-ABCA-4172-D5E8CB077C4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herd</a:t>
            </a:r>
            <a:r>
              <a:rPr lang="en-US" dirty="0"/>
              <a:t> of cattle/elephants</a:t>
            </a:r>
          </a:p>
        </p:txBody>
      </p:sp>
      <p:pic>
        <p:nvPicPr>
          <p:cNvPr id="5" name="Content Placeholder 3" descr="IMG-20200804-WA01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58300" y="2286000"/>
            <a:ext cx="6743700" cy="8001000"/>
          </a:xfrm>
        </p:spPr>
      </p:pic>
      <p:pic>
        <p:nvPicPr>
          <p:cNvPr id="6" name="Content Placeholder 4" descr="IMG-20200804-WA0123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0" y="2286000"/>
            <a:ext cx="7086600" cy="8001000"/>
          </a:xfrm>
        </p:spPr>
      </p:pic>
      <p:pic>
        <p:nvPicPr>
          <p:cNvPr id="8" name="~PP2105.WAV">
            <a:hlinkClick r:id="" action="ppaction://media"/>
          </p:cNvPr>
          <p:cNvPicPr>
            <a:picLocks noRot="1" noChangeAspect="1"/>
          </p:cNvPicPr>
          <p:nvPr>
            <a:wavAudioFile r:embed="rId1" name="~PP2105.WAV"/>
          </p:nvPr>
        </p:nvPicPr>
        <p:blipFill>
          <a:blip r:embed="rId5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57F7D1C1-A65F-B8EB-A17E-D54316B13E47}"/>
              </a:ext>
            </a:extLst>
          </p:cNvPr>
          <p:cNvSpPr/>
          <p:nvPr/>
        </p:nvSpPr>
        <p:spPr>
          <a:xfrm>
            <a:off x="0" y="9283389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67AF1F18-3002-837D-78BE-A4C512CE92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litter</a:t>
            </a:r>
            <a:r>
              <a:rPr lang="en-US" dirty="0"/>
              <a:t> of puppies/kittens</a:t>
            </a:r>
          </a:p>
        </p:txBody>
      </p:sp>
      <p:pic>
        <p:nvPicPr>
          <p:cNvPr id="8" name="Content Placeholder 7" descr="IMG-20200804-WA012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0" y="2286000"/>
            <a:ext cx="7429500" cy="8001000"/>
          </a:xfrm>
        </p:spPr>
      </p:pic>
      <p:pic>
        <p:nvPicPr>
          <p:cNvPr id="7" name="Content Placeholder 11" descr="IMG-20200804-WA008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144000" y="2171700"/>
            <a:ext cx="6858000" cy="8115300"/>
          </a:xfrm>
        </p:spPr>
      </p:pic>
      <p:pic>
        <p:nvPicPr>
          <p:cNvPr id="5" name="~PP785.WAV">
            <a:hlinkClick r:id="" action="ppaction://media"/>
          </p:cNvPr>
          <p:cNvPicPr>
            <a:picLocks noRot="1" noChangeAspect="1"/>
          </p:cNvPicPr>
          <p:nvPr>
            <a:wavAudioFile r:embed="rId1" name="~PP785.WAV"/>
          </p:nvPr>
        </p:nvPicPr>
        <p:blipFill>
          <a:blip r:embed="rId5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3089F4C1-C419-F1ED-5322-75FCB4AD215D}"/>
              </a:ext>
            </a:extLst>
          </p:cNvPr>
          <p:cNvSpPr/>
          <p:nvPr/>
        </p:nvSpPr>
        <p:spPr>
          <a:xfrm>
            <a:off x="7436419" y="915961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9A34DE5E-E37A-4508-81F9-8D4430C58C6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12344400" cy="17145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fleet</a:t>
            </a:r>
            <a:r>
              <a:rPr lang="en-US" dirty="0"/>
              <a:t> of cars/ships</a:t>
            </a:r>
          </a:p>
        </p:txBody>
      </p:sp>
      <p:pic>
        <p:nvPicPr>
          <p:cNvPr id="9" name="Content Placeholder 6" descr="IMG-20200804-WA008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58300" y="1943100"/>
            <a:ext cx="6743700" cy="8343900"/>
          </a:xfrm>
        </p:spPr>
      </p:pic>
      <p:pic>
        <p:nvPicPr>
          <p:cNvPr id="16" name="Content Placeholder 15" descr="IMG-20200804-WA0140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0" y="1828800"/>
            <a:ext cx="6972300" cy="7886700"/>
          </a:xfrm>
        </p:spPr>
      </p:pic>
      <p:pic>
        <p:nvPicPr>
          <p:cNvPr id="6" name="~PP1263.WAV">
            <a:hlinkClick r:id="" action="ppaction://media"/>
          </p:cNvPr>
          <p:cNvPicPr>
            <a:picLocks noRot="1" noChangeAspect="1"/>
          </p:cNvPicPr>
          <p:nvPr>
            <a:wavAudioFile r:embed="rId1" name="~PP1263.WAV"/>
          </p:nvPr>
        </p:nvPicPr>
        <p:blipFill>
          <a:blip r:embed="rId5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071FB1EF-7A04-AF5E-4F70-5D1BE682F891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5BD9E923-DE16-BA7F-DCE4-02699C52D86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gang</a:t>
            </a:r>
            <a:r>
              <a:rPr lang="en-US" dirty="0"/>
              <a:t> of robbers/thieves</a:t>
            </a:r>
          </a:p>
        </p:txBody>
      </p:sp>
      <p:pic>
        <p:nvPicPr>
          <p:cNvPr id="5" name="Content Placeholder 3" descr="IMG-20200804-WA011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71800" y="2171701"/>
            <a:ext cx="6057900" cy="7086599"/>
          </a:xfrm>
        </p:spPr>
      </p:pic>
      <p:pic>
        <p:nvPicPr>
          <p:cNvPr id="8" name="Content Placeholder 7" descr="IMG-20200804-WA014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258300" y="1828800"/>
            <a:ext cx="6743700" cy="8458200"/>
          </a:xfrm>
        </p:spPr>
      </p:pic>
      <p:pic>
        <p:nvPicPr>
          <p:cNvPr id="6" name="~PP4046.WAV">
            <a:hlinkClick r:id="" action="ppaction://media"/>
          </p:cNvPr>
          <p:cNvPicPr>
            <a:picLocks noRot="1" noChangeAspect="1"/>
          </p:cNvPicPr>
          <p:nvPr>
            <a:wavAudioFile r:embed="rId1" name="~PP4046.WAV"/>
          </p:nvPr>
        </p:nvPicPr>
        <p:blipFill>
          <a:blip r:embed="rId5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ABC67EDA-F900-62D3-1BDC-ED67CA0844BC}"/>
              </a:ext>
            </a:extLst>
          </p:cNvPr>
          <p:cNvSpPr/>
          <p:nvPr/>
        </p:nvSpPr>
        <p:spPr>
          <a:xfrm>
            <a:off x="7436419" y="915961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5A3B5FDE-9A44-E937-50DD-E8F8DAC640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/>
              <a:t>HOMEWORK</a:t>
            </a:r>
            <a:br>
              <a:rPr lang="en-US" sz="4800" dirty="0"/>
            </a:br>
            <a:r>
              <a:rPr lang="en-US" sz="4800" dirty="0"/>
              <a:t>I. Fill in the blanks with the collective nouns.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57400"/>
            <a:ext cx="12344400" cy="7772400"/>
          </a:xfrm>
        </p:spPr>
        <p:txBody>
          <a:bodyPr>
            <a:normAutofit/>
          </a:bodyPr>
          <a:lstStyle/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birds/sheep.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keys/grapes/bananas.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cattle/elephants.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cards/wolves.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ships/cars.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bees/ insects.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kittens/puppies.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a ________ of robbers/thieves.</a:t>
            </a:r>
          </a:p>
          <a:p>
            <a:pPr marL="771525" indent="-771525">
              <a:buNone/>
            </a:pPr>
            <a:endParaRPr lang="en-US" dirty="0"/>
          </a:p>
          <a:p>
            <a:pPr marL="771525" indent="-771525">
              <a:buNone/>
            </a:pPr>
            <a:endParaRPr lang="en-US" dirty="0"/>
          </a:p>
          <a:p>
            <a:pPr marL="771525" indent="-771525">
              <a:buFont typeface="+mj-lt"/>
              <a:buAutoNum type="arabicPeriod"/>
            </a:pPr>
            <a:endParaRPr lang="en-US" dirty="0"/>
          </a:p>
          <a:p>
            <a:pPr marL="771525" indent="-771525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~PP200.WAV">
            <a:hlinkClick r:id="" action="ppaction://media"/>
          </p:cNvPr>
          <p:cNvPicPr>
            <a:picLocks noRot="1" noChangeAspect="1"/>
          </p:cNvPicPr>
          <p:nvPr>
            <a:wavAudioFile r:embed="rId1" name="~PP200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4" name="Google Shape;179;p10">
            <a:extLst>
              <a:ext uri="{FF2B5EF4-FFF2-40B4-BE49-F238E27FC236}">
                <a16:creationId xmlns:a16="http://schemas.microsoft.com/office/drawing/2014/main" id="{7E3DFFD3-25F6-AA69-3359-7EFECF4A28E1}"/>
              </a:ext>
            </a:extLst>
          </p:cNvPr>
          <p:cNvSpPr/>
          <p:nvPr/>
        </p:nvSpPr>
        <p:spPr>
          <a:xfrm>
            <a:off x="132735" y="9414218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A51A4C23-A34C-A5A3-96B7-1858C384FE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A6CF5-54CB-072D-A751-BD3A965123E8}"/>
              </a:ext>
            </a:extLst>
          </p:cNvPr>
          <p:cNvSpPr txBox="1"/>
          <p:nvPr/>
        </p:nvSpPr>
        <p:spPr>
          <a:xfrm>
            <a:off x="5073445" y="9677400"/>
            <a:ext cx="6061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COLLECTIVE NOUN/ PRAVEENA/FACULTY</a:t>
            </a:r>
            <a:endParaRPr lang="en-IN"/>
          </a:p>
        </p:txBody>
      </p:sp>
    </p:spTree>
  </p:cSld>
  <p:clrMapOvr>
    <a:masterClrMapping/>
  </p:clrMapOvr>
  <p:transition advTm="8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PRAVEENA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-571500"/>
            <a:ext cx="12344400" cy="2286000"/>
          </a:xfrm>
        </p:spPr>
        <p:txBody>
          <a:bodyPr/>
          <a:lstStyle/>
          <a:p>
            <a:r>
              <a:rPr lang="en-US" dirty="0"/>
              <a:t>Collective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1"/>
            <a:ext cx="12344400" cy="7474745"/>
          </a:xfrm>
        </p:spPr>
        <p:txBody>
          <a:bodyPr/>
          <a:lstStyle/>
          <a:p>
            <a:pPr>
              <a:buNone/>
            </a:pPr>
            <a:r>
              <a:rPr lang="en-US" dirty="0"/>
              <a:t>A collective noun is a name given to groups of similar things, persons or animals</a:t>
            </a:r>
          </a:p>
          <a:p>
            <a:pPr>
              <a:buNone/>
            </a:pPr>
            <a:r>
              <a:rPr lang="en-US" dirty="0"/>
              <a:t>  </a:t>
            </a:r>
          </a:p>
        </p:txBody>
      </p:sp>
      <p:pic>
        <p:nvPicPr>
          <p:cNvPr id="4" name="~PP3808.WAV">
            <a:hlinkClick r:id="" action="ppaction://media"/>
          </p:cNvPr>
          <p:cNvPicPr>
            <a:picLocks noRot="1" noChangeAspect="1"/>
          </p:cNvPicPr>
          <p:nvPr>
            <a:wavAudioFile r:embed="rId1" name="~PP3808.WAV"/>
          </p:nvPr>
        </p:nvPicPr>
        <p:blipFill>
          <a:blip r:embed="rId3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5" name="Google Shape;139;p6">
            <a:extLst>
              <a:ext uri="{FF2B5EF4-FFF2-40B4-BE49-F238E27FC236}">
                <a16:creationId xmlns:a16="http://schemas.microsoft.com/office/drawing/2014/main" id="{63C928D8-BBA3-D813-5A8E-A71086C98D57}"/>
              </a:ext>
            </a:extLst>
          </p:cNvPr>
          <p:cNvSpPr/>
          <p:nvPr/>
        </p:nvSpPr>
        <p:spPr>
          <a:xfrm>
            <a:off x="0" y="9388217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FD2DE898-B8B8-93D5-74E5-CA661119F9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804-WA0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  <p:pic>
        <p:nvPicPr>
          <p:cNvPr id="3" name="~PP3387.WAV">
            <a:hlinkClick r:id="" action="ppaction://media"/>
          </p:cNvPr>
          <p:cNvPicPr>
            <a:picLocks noRot="1" noChangeAspect="1"/>
          </p:cNvPicPr>
          <p:nvPr>
            <a:wavAudioFile r:embed="rId1" name="~PP3387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82774B21-9BE5-5E8C-9FEA-349CF0ED89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97211"/>
      </p:ext>
    </p:extLst>
  </p:cSld>
  <p:clrMapOvr>
    <a:masterClrMapping/>
  </p:clrMapOvr>
  <p:transition advTm="3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team</a:t>
            </a:r>
            <a:r>
              <a:rPr lang="en-US" dirty="0"/>
              <a:t> of players</a:t>
            </a:r>
          </a:p>
        </p:txBody>
      </p:sp>
      <p:pic>
        <p:nvPicPr>
          <p:cNvPr id="6" name="Content Placeholder 5" descr="IMG-20200804-WA008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972991"/>
            <a:ext cx="13716000" cy="7314009"/>
          </a:xfrm>
        </p:spPr>
      </p:pic>
      <p:pic>
        <p:nvPicPr>
          <p:cNvPr id="4" name="~PP260.WAV">
            <a:hlinkClick r:id="" action="ppaction://media"/>
          </p:cNvPr>
          <p:cNvPicPr>
            <a:picLocks noRot="1" noChangeAspect="1"/>
          </p:cNvPicPr>
          <p:nvPr>
            <a:wavAudioFile r:embed="rId1" name="~PP260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027EE696-42A3-7174-C563-46EA9E43AB15}"/>
              </a:ext>
            </a:extLst>
          </p:cNvPr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831685C3-2355-52B0-C19D-A2EC63B4D9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 of students</a:t>
            </a:r>
          </a:p>
        </p:txBody>
      </p:sp>
      <p:pic>
        <p:nvPicPr>
          <p:cNvPr id="10" name="Content Placeholder 9" descr="IMG-20200804-WA01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0300" y="2737245"/>
            <a:ext cx="13830300" cy="7549755"/>
          </a:xfrm>
        </p:spPr>
      </p:pic>
      <p:pic>
        <p:nvPicPr>
          <p:cNvPr id="5" name="~PP2317.WAV">
            <a:hlinkClick r:id="" action="ppaction://media"/>
          </p:cNvPr>
          <p:cNvPicPr>
            <a:picLocks noRot="1" noChangeAspect="1"/>
          </p:cNvPicPr>
          <p:nvPr>
            <a:wavAudioFile r:embed="rId1" name="~PP2317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C9BF2D49-5BCF-D2BB-4894-8CC15FC8452B}"/>
              </a:ext>
            </a:extLst>
          </p:cNvPr>
          <p:cNvSpPr/>
          <p:nvPr/>
        </p:nvSpPr>
        <p:spPr>
          <a:xfrm>
            <a:off x="0" y="9266182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E60AD19B-E760-9888-B9D5-877804B9DF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crew</a:t>
            </a:r>
            <a:r>
              <a:rPr lang="en-US" dirty="0"/>
              <a:t> of sailors</a:t>
            </a:r>
          </a:p>
        </p:txBody>
      </p:sp>
      <p:pic>
        <p:nvPicPr>
          <p:cNvPr id="6" name="Content Placeholder 5" descr="IMG-20200804-WA01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286000"/>
            <a:ext cx="13716000" cy="8229600"/>
          </a:xfrm>
        </p:spPr>
      </p:pic>
      <p:pic>
        <p:nvPicPr>
          <p:cNvPr id="4" name="~PP3047.WAV">
            <a:hlinkClick r:id="" action="ppaction://media"/>
          </p:cNvPr>
          <p:cNvPicPr>
            <a:picLocks noRot="1" noChangeAspect="1"/>
          </p:cNvPicPr>
          <p:nvPr>
            <a:wavAudioFile r:embed="rId1" name="~PP3047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7CCAC3A0-9D2C-720C-8AE7-DFF6FC294A22}"/>
              </a:ext>
            </a:extLst>
          </p:cNvPr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9C8CDAB5-9EFB-58A4-C86A-9179A06284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n-US" dirty="0"/>
              <a:t> of pearls</a:t>
            </a:r>
          </a:p>
        </p:txBody>
      </p:sp>
      <p:pic>
        <p:nvPicPr>
          <p:cNvPr id="4" name="Content Placeholder 3" descr="IMG-20200804-WA01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6200" y="2400300"/>
            <a:ext cx="9829800" cy="7315200"/>
          </a:xfrm>
        </p:spPr>
      </p:pic>
      <p:pic>
        <p:nvPicPr>
          <p:cNvPr id="6" name="~PP3079.WAV">
            <a:hlinkClick r:id="" action="ppaction://media"/>
          </p:cNvPr>
          <p:cNvPicPr>
            <a:picLocks noRot="1" noChangeAspect="1"/>
          </p:cNvPicPr>
          <p:nvPr>
            <a:wavAudioFile r:embed="rId1" name="~PP3079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F9A4E7D1-15EA-41A9-C773-1B98E5162BC8}"/>
              </a:ext>
            </a:extLst>
          </p:cNvPr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81394ABC-58BA-4B72-2AD7-FA6135BEA9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army</a:t>
            </a:r>
            <a:r>
              <a:rPr lang="en-US" dirty="0"/>
              <a:t> of soldiers</a:t>
            </a:r>
          </a:p>
        </p:txBody>
      </p:sp>
      <p:pic>
        <p:nvPicPr>
          <p:cNvPr id="4" name="Content Placeholder 3" descr="IMG-20200804-WA01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2057401"/>
            <a:ext cx="13944600" cy="7658099"/>
          </a:xfrm>
        </p:spPr>
      </p:pic>
      <p:pic>
        <p:nvPicPr>
          <p:cNvPr id="6" name="~PP2443.WAV">
            <a:hlinkClick r:id="" action="ppaction://media"/>
          </p:cNvPr>
          <p:cNvPicPr>
            <a:picLocks noRot="1" noChangeAspect="1"/>
          </p:cNvPicPr>
          <p:nvPr>
            <a:wavAudioFile r:embed="rId1" name="~PP2443.WAV"/>
          </p:nvPr>
        </p:nvPicPr>
        <p:blipFill>
          <a:blip r:embed="rId4"/>
          <a:stretch>
            <a:fillRect/>
          </a:stretch>
        </p:blipFill>
        <p:spPr>
          <a:xfrm>
            <a:off x="15392400" y="9677400"/>
            <a:ext cx="457200" cy="457200"/>
          </a:xfrm>
          <a:prstGeom prst="rect">
            <a:avLst/>
          </a:prstGeom>
        </p:spPr>
      </p:pic>
      <p:sp>
        <p:nvSpPr>
          <p:cNvPr id="3" name="Google Shape;139;p6">
            <a:extLst>
              <a:ext uri="{FF2B5EF4-FFF2-40B4-BE49-F238E27FC236}">
                <a16:creationId xmlns:a16="http://schemas.microsoft.com/office/drawing/2014/main" id="{BB771F67-F8C8-CDDE-C96A-A8CF2D599092}"/>
              </a:ext>
            </a:extLst>
          </p:cNvPr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5674E76A-9202-1AB6-8373-B1044470F2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211</Words>
  <Application>Microsoft Office PowerPoint</Application>
  <PresentationFormat>Custom</PresentationFormat>
  <Paragraphs>50</Paragraphs>
  <Slides>26</Slides>
  <Notes>4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Office Theme</vt:lpstr>
      <vt:lpstr>1_Office Theme</vt:lpstr>
      <vt:lpstr>PowerPoint Presentation</vt:lpstr>
      <vt:lpstr>Collective Noun</vt:lpstr>
      <vt:lpstr>Collective Noun</vt:lpstr>
      <vt:lpstr>PowerPoint Presentation</vt:lpstr>
      <vt:lpstr>a team of players</vt:lpstr>
      <vt:lpstr>a class of students</vt:lpstr>
      <vt:lpstr>a crew of sailors</vt:lpstr>
      <vt:lpstr>a string of pearls</vt:lpstr>
      <vt:lpstr>an army of soldiers</vt:lpstr>
      <vt:lpstr>a troop of monkeys</vt:lpstr>
      <vt:lpstr>PowerPoint Presentation</vt:lpstr>
      <vt:lpstr>a pack of cards/wolves</vt:lpstr>
      <vt:lpstr>a team of players</vt:lpstr>
      <vt:lpstr>a class of students</vt:lpstr>
      <vt:lpstr>a pride of lions</vt:lpstr>
      <vt:lpstr>a bouquet of flowers</vt:lpstr>
      <vt:lpstr>a pack of cards/wolves</vt:lpstr>
      <vt:lpstr>a swarm of bees/insects </vt:lpstr>
      <vt:lpstr>a flock of birds/sheep</vt:lpstr>
      <vt:lpstr>a bunch of keys/grapes/bananas</vt:lpstr>
      <vt:lpstr>a herd of cattle/elephants</vt:lpstr>
      <vt:lpstr>a litter of puppies/kittens</vt:lpstr>
      <vt:lpstr>a fleet of cars/ships</vt:lpstr>
      <vt:lpstr>a gang of robbers/thieves</vt:lpstr>
      <vt:lpstr>HOMEWORK I. Fill in the blanks with the collective nouns.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8</cp:revision>
  <dcterms:created xsi:type="dcterms:W3CDTF">2006-08-16T00:00:00Z</dcterms:created>
  <dcterms:modified xsi:type="dcterms:W3CDTF">2023-07-23T14:34:18Z</dcterms:modified>
</cp:coreProperties>
</file>